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al__ma_Sayfas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tr-T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Sayfa1!$B$1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cat>
            <c:strRef>
              <c:f>Sayfa1!$A$2:$A$8</c:f>
              <c:strCache>
                <c:ptCount val="7"/>
                <c:pt idx="0">
                  <c:v>MARMARA</c:v>
                </c:pt>
                <c:pt idx="1">
                  <c:v>EGE</c:v>
                </c:pt>
                <c:pt idx="2">
                  <c:v>AKDENİZ</c:v>
                </c:pt>
                <c:pt idx="3">
                  <c:v>KARADENİZ</c:v>
                </c:pt>
                <c:pt idx="4">
                  <c:v>İÇ ANADOLU</c:v>
                </c:pt>
                <c:pt idx="5">
                  <c:v>DOĞU ANADOLU</c:v>
                </c:pt>
                <c:pt idx="6">
                  <c:v>GÜNEYDOĞU</c:v>
                </c:pt>
              </c:strCache>
            </c:strRef>
          </c:cat>
          <c:val>
            <c:numRef>
              <c:f>Sayfa1!$B$2:$B$8</c:f>
              <c:numCache>
                <c:formatCode>General</c:formatCode>
                <c:ptCount val="7"/>
                <c:pt idx="0">
                  <c:v>7000</c:v>
                </c:pt>
                <c:pt idx="1">
                  <c:v>5000</c:v>
                </c:pt>
                <c:pt idx="2">
                  <c:v>6000</c:v>
                </c:pt>
                <c:pt idx="3">
                  <c:v>4000</c:v>
                </c:pt>
                <c:pt idx="4">
                  <c:v>3500</c:v>
                </c:pt>
                <c:pt idx="5">
                  <c:v>5000</c:v>
                </c:pt>
                <c:pt idx="6">
                  <c:v>3500</c:v>
                </c:pt>
              </c:numCache>
            </c:numRef>
          </c:val>
        </c:ser>
        <c:ser>
          <c:idx val="1"/>
          <c:order val="1"/>
          <c:tx>
            <c:strRef>
              <c:f>Sayfa1!$C$1</c:f>
              <c:strCache>
                <c:ptCount val="1"/>
                <c:pt idx="0">
                  <c:v>2010</c:v>
                </c:pt>
              </c:strCache>
            </c:strRef>
          </c:tx>
          <c:invertIfNegative val="0"/>
          <c:cat>
            <c:strRef>
              <c:f>Sayfa1!$A$2:$A$8</c:f>
              <c:strCache>
                <c:ptCount val="7"/>
                <c:pt idx="0">
                  <c:v>MARMARA</c:v>
                </c:pt>
                <c:pt idx="1">
                  <c:v>EGE</c:v>
                </c:pt>
                <c:pt idx="2">
                  <c:v>AKDENİZ</c:v>
                </c:pt>
                <c:pt idx="3">
                  <c:v>KARADENİZ</c:v>
                </c:pt>
                <c:pt idx="4">
                  <c:v>İÇ ANADOLU</c:v>
                </c:pt>
                <c:pt idx="5">
                  <c:v>DOĞU ANADOLU</c:v>
                </c:pt>
                <c:pt idx="6">
                  <c:v>GÜNEYDOĞU</c:v>
                </c:pt>
              </c:strCache>
            </c:strRef>
          </c:cat>
          <c:val>
            <c:numRef>
              <c:f>Sayfa1!$C$2:$C$8</c:f>
              <c:numCache>
                <c:formatCode>General</c:formatCode>
                <c:ptCount val="7"/>
                <c:pt idx="0">
                  <c:v>9500</c:v>
                </c:pt>
                <c:pt idx="1">
                  <c:v>4000</c:v>
                </c:pt>
                <c:pt idx="2">
                  <c:v>7000</c:v>
                </c:pt>
                <c:pt idx="3">
                  <c:v>4500</c:v>
                </c:pt>
                <c:pt idx="4">
                  <c:v>4000</c:v>
                </c:pt>
                <c:pt idx="5">
                  <c:v>3000</c:v>
                </c:pt>
                <c:pt idx="6">
                  <c:v>3500</c:v>
                </c:pt>
              </c:numCache>
            </c:numRef>
          </c:val>
        </c:ser>
        <c:ser>
          <c:idx val="2"/>
          <c:order val="2"/>
          <c:tx>
            <c:strRef>
              <c:f>Sayfa1!$D$1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cat>
            <c:strRef>
              <c:f>Sayfa1!$A$2:$A$8</c:f>
              <c:strCache>
                <c:ptCount val="7"/>
                <c:pt idx="0">
                  <c:v>MARMARA</c:v>
                </c:pt>
                <c:pt idx="1">
                  <c:v>EGE</c:v>
                </c:pt>
                <c:pt idx="2">
                  <c:v>AKDENİZ</c:v>
                </c:pt>
                <c:pt idx="3">
                  <c:v>KARADENİZ</c:v>
                </c:pt>
                <c:pt idx="4">
                  <c:v>İÇ ANADOLU</c:v>
                </c:pt>
                <c:pt idx="5">
                  <c:v>DOĞU ANADOLU</c:v>
                </c:pt>
                <c:pt idx="6">
                  <c:v>GÜNEYDOĞU</c:v>
                </c:pt>
              </c:strCache>
            </c:strRef>
          </c:cat>
          <c:val>
            <c:numRef>
              <c:f>Sayfa1!$D$2:$D$8</c:f>
              <c:numCache>
                <c:formatCode>General</c:formatCode>
                <c:ptCount val="7"/>
                <c:pt idx="0">
                  <c:v>12000</c:v>
                </c:pt>
                <c:pt idx="1">
                  <c:v>4500</c:v>
                </c:pt>
                <c:pt idx="2">
                  <c:v>5000</c:v>
                </c:pt>
                <c:pt idx="3">
                  <c:v>5000</c:v>
                </c:pt>
                <c:pt idx="4">
                  <c:v>4000</c:v>
                </c:pt>
                <c:pt idx="5">
                  <c:v>4000</c:v>
                </c:pt>
                <c:pt idx="6">
                  <c:v>3500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9501056"/>
        <c:axId val="91225472"/>
      </c:barChart>
      <c:catAx>
        <c:axId val="89501056"/>
        <c:scaling>
          <c:orientation val="minMax"/>
        </c:scaling>
        <c:delete val="0"/>
        <c:axPos val="b"/>
        <c:majorTickMark val="out"/>
        <c:minorTickMark val="none"/>
        <c:tickLblPos val="nextTo"/>
        <c:crossAx val="91225472"/>
        <c:crosses val="autoZero"/>
        <c:auto val="1"/>
        <c:lblAlgn val="ctr"/>
        <c:lblOffset val="100"/>
        <c:noMultiLvlLbl val="0"/>
      </c:catAx>
      <c:valAx>
        <c:axId val="912254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95010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tr-T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16.04.2012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16.04.2012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16.04.2012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16.04.2012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16.04.2012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16.04.2012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16.04.2012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16.04.2012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16.04.2012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16.04.2012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16.04.2012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16.04.2012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Bölge Gelirlerimiz</a:t>
            </a:r>
            <a:endParaRPr lang="tr-TR"/>
          </a:p>
        </p:txBody>
      </p:sp>
      <p:graphicFrame>
        <p:nvGraphicFramePr>
          <p:cNvPr id="4" name="İçerik Yer Tutucus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574829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55894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</Words>
  <Application>Microsoft Office PowerPoint</Application>
  <PresentationFormat>Ekran Gösterisi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2" baseType="lpstr">
      <vt:lpstr>Ofis Teması</vt:lpstr>
      <vt:lpstr>Bölge Gelirlerimiz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vidobu</dc:creator>
  <cp:lastModifiedBy>vidobu</cp:lastModifiedBy>
  <cp:revision>5</cp:revision>
  <dcterms:created xsi:type="dcterms:W3CDTF">2012-04-16T11:50:49Z</dcterms:created>
  <dcterms:modified xsi:type="dcterms:W3CDTF">2012-04-16T12:09:39Z</dcterms:modified>
</cp:coreProperties>
</file>